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C97"/>
    <a:srgbClr val="F8C1D9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2178050"/>
            <a:ext cx="9420225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14345" y="3928110"/>
            <a:ext cx="61626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0"/>
          <a:stretch>
            <a:fillRect/>
          </a:stretch>
        </p:blipFill>
        <p:spPr>
          <a:xfrm>
            <a:off x="720090" y="1125405"/>
            <a:ext cx="10800080" cy="487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1950" y="5157470"/>
            <a:ext cx="7774940" cy="84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9"/>
          <a:stretch>
            <a:fillRect/>
          </a:stretch>
        </p:blipFill>
        <p:spPr>
          <a:xfrm>
            <a:off x="1343660" y="1442085"/>
            <a:ext cx="9280525" cy="531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18305" y="2614930"/>
            <a:ext cx="360680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35955" y="2614930"/>
            <a:ext cx="32385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07860" y="2636520"/>
            <a:ext cx="370205" cy="37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84010" y="3378835"/>
            <a:ext cx="339725" cy="31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98920" y="3863340"/>
            <a:ext cx="56324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42990" y="4298315"/>
            <a:ext cx="843280" cy="46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42990" y="5085080"/>
            <a:ext cx="45593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51855" y="5597525"/>
            <a:ext cx="814070" cy="36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92445" y="6006465"/>
            <a:ext cx="991235" cy="38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2" b="9795"/>
          <a:stretch>
            <a:fillRect/>
          </a:stretch>
        </p:blipFill>
        <p:spPr>
          <a:xfrm>
            <a:off x="1271905" y="692785"/>
            <a:ext cx="5916295" cy="74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4" b="62929"/>
          <a:stretch>
            <a:fillRect/>
          </a:stretch>
        </p:blipFill>
        <p:spPr>
          <a:xfrm>
            <a:off x="839470" y="1052830"/>
            <a:ext cx="10079990" cy="172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03705" y="2780665"/>
            <a:ext cx="7682865" cy="351282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3575685" y="3140710"/>
            <a:ext cx="4177030" cy="1800225"/>
          </a:xfrm>
          <a:prstGeom prst="line">
            <a:avLst/>
          </a:prstGeom>
          <a:ln w="19050">
            <a:solidFill>
              <a:srgbClr val="EE1C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3792220" y="4076700"/>
            <a:ext cx="3888105" cy="1728470"/>
          </a:xfrm>
          <a:prstGeom prst="line">
            <a:avLst/>
          </a:prstGeom>
          <a:ln w="19050">
            <a:solidFill>
              <a:srgbClr val="EE1C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3288030" y="3140710"/>
            <a:ext cx="4392295" cy="1800225"/>
          </a:xfrm>
          <a:prstGeom prst="line">
            <a:avLst/>
          </a:prstGeom>
          <a:ln w="19050">
            <a:solidFill>
              <a:srgbClr val="EE1C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 flipH="1">
            <a:off x="3863975" y="4076700"/>
            <a:ext cx="3816350" cy="1728470"/>
          </a:xfrm>
          <a:prstGeom prst="line">
            <a:avLst/>
          </a:prstGeom>
          <a:ln w="19050">
            <a:solidFill>
              <a:srgbClr val="EE1C97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/>
          <a:stretch>
            <a:fillRect/>
          </a:stretch>
        </p:blipFill>
        <p:spPr>
          <a:xfrm>
            <a:off x="720090" y="1053015"/>
            <a:ext cx="9290050" cy="55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55944" y="2188603"/>
            <a:ext cx="278545" cy="34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65826" y="2729371"/>
            <a:ext cx="483358" cy="34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16671" y="3573297"/>
            <a:ext cx="761904" cy="352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31367" y="4572899"/>
            <a:ext cx="516129" cy="34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33056" y="5113667"/>
            <a:ext cx="729134" cy="34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46318" y="5957593"/>
            <a:ext cx="1007680" cy="352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4285" y="2326540"/>
            <a:ext cx="323809" cy="39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91428" y="2631789"/>
            <a:ext cx="1466666" cy="41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62857" y="2946577"/>
            <a:ext cx="1123809" cy="400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10476" y="3995869"/>
            <a:ext cx="600000" cy="400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62857" y="4615905"/>
            <a:ext cx="1123809" cy="400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77142" y="5627041"/>
            <a:ext cx="1438095" cy="41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62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19" y="4403608"/>
            <a:ext cx="295238" cy="34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96190" y="4403608"/>
            <a:ext cx="647619" cy="34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96190" y="5175597"/>
            <a:ext cx="657142" cy="33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6190" y="3527668"/>
            <a:ext cx="200000" cy="324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77142" y="3527668"/>
            <a:ext cx="657142" cy="333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43809" y="3527668"/>
            <a:ext cx="895238" cy="333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81904" y="4281018"/>
            <a:ext cx="866666" cy="333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65" y="900245"/>
            <a:ext cx="10498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4364990"/>
            <a:ext cx="6508750" cy="2112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82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700530"/>
            <a:ext cx="7630160" cy="1868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4580890"/>
            <a:ext cx="3895090" cy="188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2023-12-14T06:43:58Z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